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4.JPG" ContentType="image/jpeg"/>
  <Override PartName="/ppt/notesSlides/notesSlide6.xml" ContentType="application/vnd.openxmlformats-officedocument.presentationml.notesSlide+xml"/>
  <Override PartName="/ppt/media/image15.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9.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2"/>
  </p:notesMasterIdLst>
  <p:handoutMasterIdLst>
    <p:handoutMasterId r:id="rId23"/>
  </p:handoutMasterIdLst>
  <p:sldIdLst>
    <p:sldId id="336" r:id="rId5"/>
    <p:sldId id="365" r:id="rId6"/>
    <p:sldId id="353" r:id="rId7"/>
    <p:sldId id="360" r:id="rId8"/>
    <p:sldId id="339" r:id="rId9"/>
    <p:sldId id="361" r:id="rId10"/>
    <p:sldId id="362" r:id="rId11"/>
    <p:sldId id="343" r:id="rId12"/>
    <p:sldId id="342" r:id="rId13"/>
    <p:sldId id="347" r:id="rId14"/>
    <p:sldId id="346" r:id="rId15"/>
    <p:sldId id="363" r:id="rId16"/>
    <p:sldId id="349" r:id="rId17"/>
    <p:sldId id="348" r:id="rId18"/>
    <p:sldId id="357" r:id="rId19"/>
    <p:sldId id="358" r:id="rId20"/>
    <p:sldId id="356" r:id="rId21"/>
  </p:sldIdLst>
  <p:sldSz cx="9144000" cy="6858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7">
          <p15:clr>
            <a:srgbClr val="A4A3A4"/>
          </p15:clr>
        </p15:guide>
        <p15:guide id="2" orient="horz" pos="334">
          <p15:clr>
            <a:srgbClr val="A4A3A4"/>
          </p15:clr>
        </p15:guide>
        <p15:guide id="3" orient="horz" pos="1395">
          <p15:clr>
            <a:srgbClr val="A4A3A4"/>
          </p15:clr>
        </p15:guide>
        <p15:guide id="4" orient="horz" pos="3935">
          <p15:clr>
            <a:srgbClr val="A4A3A4"/>
          </p15:clr>
        </p15:guide>
        <p15:guide id="5" pos="335">
          <p15:clr>
            <a:srgbClr val="A4A3A4"/>
          </p15:clr>
        </p15:guide>
        <p15:guide id="6" pos="1918">
          <p15:clr>
            <a:srgbClr val="A4A3A4"/>
          </p15:clr>
        </p15:guide>
        <p15:guide id="7" pos="535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94627" autoAdjust="0"/>
  </p:normalViewPr>
  <p:slideViewPr>
    <p:cSldViewPr>
      <p:cViewPr varScale="1">
        <p:scale>
          <a:sx n="84" d="100"/>
          <a:sy n="84" d="100"/>
        </p:scale>
        <p:origin x="1142" y="82"/>
      </p:cViewPr>
      <p:guideLst>
        <p:guide orient="horz" pos="1207"/>
        <p:guide orient="horz" pos="334"/>
        <p:guide orient="horz" pos="1395"/>
        <p:guide orient="horz" pos="3935"/>
        <p:guide pos="335"/>
        <p:guide pos="1918"/>
        <p:guide pos="53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694"/>
    </p:cViewPr>
  </p:sorterViewPr>
  <p:notesViewPr>
    <p:cSldViewPr>
      <p:cViewPr varScale="1">
        <p:scale>
          <a:sx n="102" d="100"/>
          <a:sy n="102" d="100"/>
        </p:scale>
        <p:origin x="-35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56E22-24D9-4F05-83DD-DFA1D9014C50}" type="datetimeFigureOut">
              <a:rPr lang="nb-NO" smtClean="0"/>
              <a:pPr/>
              <a:t>09.09.2016</a:t>
            </a:fld>
            <a:endParaRPr lang="nb-NO"/>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E1DC83-0CB4-4CFA-9ABB-CA7F0ABCB38B}" type="slidenum">
              <a:rPr lang="nb-NO" smtClean="0"/>
              <a:pPr/>
              <a:t>‹#›</a:t>
            </a:fld>
            <a:endParaRPr lang="nb-NO"/>
          </a:p>
        </p:txBody>
      </p:sp>
    </p:spTree>
    <p:extLst>
      <p:ext uri="{BB962C8B-B14F-4D97-AF65-F5344CB8AC3E}">
        <p14:creationId xmlns:p14="http://schemas.microsoft.com/office/powerpoint/2010/main" val="2795126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188836-D6FE-4734-AD2F-452AA9DE3694}" type="datetimeFigureOut">
              <a:rPr lang="nb-NO" smtClean="0"/>
              <a:pPr/>
              <a:t>09.09.2016</a:t>
            </a:fld>
            <a:endParaRPr lang="nb-NO"/>
          </a:p>
        </p:txBody>
      </p:sp>
      <p:sp>
        <p:nvSpPr>
          <p:cNvPr id="4" name="Plassholder for lysbil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601917-3419-4DE3-9AD0-7D28BBCDC02A}" type="slidenum">
              <a:rPr lang="nb-NO" smtClean="0"/>
              <a:pPr/>
              <a:t>‹#›</a:t>
            </a:fld>
            <a:endParaRPr lang="nb-NO"/>
          </a:p>
        </p:txBody>
      </p:sp>
    </p:spTree>
    <p:extLst>
      <p:ext uri="{BB962C8B-B14F-4D97-AF65-F5344CB8AC3E}">
        <p14:creationId xmlns:p14="http://schemas.microsoft.com/office/powerpoint/2010/main" val="403567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Vi</a:t>
            </a:r>
            <a:r>
              <a:rPr lang="nb-NO" baseline="0" dirty="0" smtClean="0"/>
              <a:t> måtte ta mange runder i Kartverket da vi begynte å snakke om </a:t>
            </a:r>
            <a:r>
              <a:rPr lang="nb-NO" baseline="0" dirty="0" err="1" smtClean="0"/>
              <a:t>hackathon</a:t>
            </a:r>
            <a:r>
              <a:rPr lang="nb-NO" baseline="0" dirty="0" smtClean="0"/>
              <a:t>. Skal vi slippe inn hackere også nå? </a:t>
            </a:r>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a:t>
            </a:fld>
            <a:endParaRPr lang="nb-NO"/>
          </a:p>
        </p:txBody>
      </p:sp>
    </p:spTree>
    <p:extLst>
      <p:ext uri="{BB962C8B-B14F-4D97-AF65-F5344CB8AC3E}">
        <p14:creationId xmlns:p14="http://schemas.microsoft.com/office/powerpoint/2010/main" val="322595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10</a:t>
            </a:fld>
            <a:endParaRPr lang="nb-NO"/>
          </a:p>
        </p:txBody>
      </p:sp>
    </p:spTree>
    <p:extLst>
      <p:ext uri="{BB962C8B-B14F-4D97-AF65-F5344CB8AC3E}">
        <p14:creationId xmlns:p14="http://schemas.microsoft.com/office/powerpoint/2010/main" val="120742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11</a:t>
            </a:fld>
            <a:endParaRPr lang="nb-NO"/>
          </a:p>
        </p:txBody>
      </p:sp>
    </p:spTree>
    <p:extLst>
      <p:ext uri="{BB962C8B-B14F-4D97-AF65-F5344CB8AC3E}">
        <p14:creationId xmlns:p14="http://schemas.microsoft.com/office/powerpoint/2010/main" val="333488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12</a:t>
            </a:fld>
            <a:endParaRPr lang="nb-NO"/>
          </a:p>
        </p:txBody>
      </p:sp>
    </p:spTree>
    <p:extLst>
      <p:ext uri="{BB962C8B-B14F-4D97-AF65-F5344CB8AC3E}">
        <p14:creationId xmlns:p14="http://schemas.microsoft.com/office/powerpoint/2010/main" val="426884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16</a:t>
            </a:fld>
            <a:endParaRPr lang="nb-NO"/>
          </a:p>
        </p:txBody>
      </p:sp>
    </p:spTree>
    <p:extLst>
      <p:ext uri="{BB962C8B-B14F-4D97-AF65-F5344CB8AC3E}">
        <p14:creationId xmlns:p14="http://schemas.microsoft.com/office/powerpoint/2010/main" val="148641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17</a:t>
            </a:fld>
            <a:endParaRPr lang="nb-NO"/>
          </a:p>
        </p:txBody>
      </p:sp>
    </p:spTree>
    <p:extLst>
      <p:ext uri="{BB962C8B-B14F-4D97-AF65-F5344CB8AC3E}">
        <p14:creationId xmlns:p14="http://schemas.microsoft.com/office/powerpoint/2010/main" val="368128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Kartverket – huset i skogen pleier vi å kalle det.</a:t>
            </a:r>
            <a:r>
              <a:rPr lang="nb-NO" baseline="0" dirty="0" smtClean="0"/>
              <a:t> Vi hadde besøk av mange barn og ungdommer i sommer. To stop og en gym i Pokemon GO. Det er også en gullgruve for dere som jobber med GIS og programmering. Masse gratis data. Det skal Kristian komme tilbake til.</a:t>
            </a:r>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2</a:t>
            </a:fld>
            <a:endParaRPr lang="nb-NO"/>
          </a:p>
        </p:txBody>
      </p:sp>
    </p:spTree>
    <p:extLst>
      <p:ext uri="{BB962C8B-B14F-4D97-AF65-F5344CB8AC3E}">
        <p14:creationId xmlns:p14="http://schemas.microsoft.com/office/powerpoint/2010/main" val="17448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3</a:t>
            </a:fld>
            <a:endParaRPr lang="nb-NO"/>
          </a:p>
        </p:txBody>
      </p:sp>
    </p:spTree>
    <p:extLst>
      <p:ext uri="{BB962C8B-B14F-4D97-AF65-F5344CB8AC3E}">
        <p14:creationId xmlns:p14="http://schemas.microsoft.com/office/powerpoint/2010/main" val="50940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4</a:t>
            </a:fld>
            <a:endParaRPr lang="nb-NO"/>
          </a:p>
        </p:txBody>
      </p:sp>
    </p:spTree>
    <p:extLst>
      <p:ext uri="{BB962C8B-B14F-4D97-AF65-F5344CB8AC3E}">
        <p14:creationId xmlns:p14="http://schemas.microsoft.com/office/powerpoint/2010/main" val="179715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5</a:t>
            </a:fld>
            <a:endParaRPr lang="nb-NO"/>
          </a:p>
        </p:txBody>
      </p:sp>
    </p:spTree>
    <p:extLst>
      <p:ext uri="{BB962C8B-B14F-4D97-AF65-F5344CB8AC3E}">
        <p14:creationId xmlns:p14="http://schemas.microsoft.com/office/powerpoint/2010/main" val="407292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6</a:t>
            </a:fld>
            <a:endParaRPr lang="nb-NO"/>
          </a:p>
        </p:txBody>
      </p:sp>
    </p:spTree>
    <p:extLst>
      <p:ext uri="{BB962C8B-B14F-4D97-AF65-F5344CB8AC3E}">
        <p14:creationId xmlns:p14="http://schemas.microsoft.com/office/powerpoint/2010/main" val="298436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7</a:t>
            </a:fld>
            <a:endParaRPr lang="nb-NO"/>
          </a:p>
        </p:txBody>
      </p:sp>
    </p:spTree>
    <p:extLst>
      <p:ext uri="{BB962C8B-B14F-4D97-AF65-F5344CB8AC3E}">
        <p14:creationId xmlns:p14="http://schemas.microsoft.com/office/powerpoint/2010/main" val="2090110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8</a:t>
            </a:fld>
            <a:endParaRPr lang="nb-NO"/>
          </a:p>
        </p:txBody>
      </p:sp>
    </p:spTree>
    <p:extLst>
      <p:ext uri="{BB962C8B-B14F-4D97-AF65-F5344CB8AC3E}">
        <p14:creationId xmlns:p14="http://schemas.microsoft.com/office/powerpoint/2010/main" val="189503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8D601917-3419-4DE3-9AD0-7D28BBCDC02A}" type="slidenum">
              <a:rPr lang="nb-NO" smtClean="0"/>
              <a:pPr/>
              <a:t>9</a:t>
            </a:fld>
            <a:endParaRPr lang="nb-NO"/>
          </a:p>
        </p:txBody>
      </p:sp>
    </p:spTree>
    <p:extLst>
      <p:ext uri="{BB962C8B-B14F-4D97-AF65-F5344CB8AC3E}">
        <p14:creationId xmlns:p14="http://schemas.microsoft.com/office/powerpoint/2010/main" val="1657484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 Layout">
    <p:spTree>
      <p:nvGrpSpPr>
        <p:cNvPr id="1" name=""/>
        <p:cNvGrpSpPr/>
        <p:nvPr/>
      </p:nvGrpSpPr>
      <p:grpSpPr>
        <a:xfrm>
          <a:off x="0" y="0"/>
          <a:ext cx="0" cy="0"/>
          <a:chOff x="0" y="0"/>
          <a:chExt cx="0" cy="0"/>
        </a:xfrm>
      </p:grpSpPr>
      <p:sp>
        <p:nvSpPr>
          <p:cNvPr id="13" name="Text Placeholder 12"/>
          <p:cNvSpPr>
            <a:spLocks noGrp="1"/>
          </p:cNvSpPr>
          <p:nvPr>
            <p:ph type="body" sz="quarter" idx="11" hasCustomPrompt="1"/>
          </p:nvPr>
        </p:nvSpPr>
        <p:spPr>
          <a:xfrm>
            <a:off x="3236913" y="538163"/>
            <a:ext cx="5262562" cy="1485900"/>
          </a:xfrm>
          <a:prstGeom prst="rect">
            <a:avLst/>
          </a:prstGeom>
          <a:effectLst>
            <a:outerShdw blurRad="12700" dist="12700" dir="5400000" algn="tl" rotWithShape="0">
              <a:schemeClr val="bg1"/>
            </a:outerShdw>
          </a:effectLst>
        </p:spPr>
        <p:txBody>
          <a:bodyPr vert="horz" lIns="0" tIns="0" rIns="0" bIns="0">
            <a:normAutofit/>
          </a:bodyPr>
          <a:lstStyle>
            <a:lvl1pPr marL="0" indent="0">
              <a:buNone/>
              <a:defRPr sz="4800" b="1" baseline="0">
                <a:solidFill>
                  <a:srgbClr val="4B4E4B"/>
                </a:solidFill>
              </a:defRPr>
            </a:lvl1pPr>
          </a:lstStyle>
          <a:p>
            <a:pPr lvl="0"/>
            <a:r>
              <a:rPr lang="en-US" dirty="0" smtClean="0"/>
              <a:t>Click to edit Header title</a:t>
            </a:r>
            <a:endParaRPr lang="en-US" dirty="0"/>
          </a:p>
        </p:txBody>
      </p:sp>
      <p:sp>
        <p:nvSpPr>
          <p:cNvPr id="17" name="Text Placeholder 16"/>
          <p:cNvSpPr>
            <a:spLocks noGrp="1"/>
          </p:cNvSpPr>
          <p:nvPr>
            <p:ph type="body" sz="quarter" idx="12"/>
          </p:nvPr>
        </p:nvSpPr>
        <p:spPr>
          <a:xfrm>
            <a:off x="3227389" y="2185988"/>
            <a:ext cx="5272086" cy="458174"/>
          </a:xfrm>
          <a:prstGeom prst="rect">
            <a:avLst/>
          </a:prstGeom>
        </p:spPr>
        <p:txBody>
          <a:bodyPr vert="horz" lIns="0" tIns="0" rIns="0" bIns="0"/>
          <a:lstStyle>
            <a:lvl1pPr marL="0" indent="0" algn="r">
              <a:buNone/>
              <a:defRPr sz="1600" i="1">
                <a:solidFill>
                  <a:srgbClr val="4A4A4A"/>
                </a:solidFill>
                <a:effectLst>
                  <a:outerShdw blurRad="12700" dist="12700" dir="5400000" algn="tl" rotWithShape="0">
                    <a:schemeClr val="bg1"/>
                  </a:outerShdw>
                </a:effectLst>
              </a:defRPr>
            </a:lvl1pPr>
          </a:lstStyle>
          <a:p>
            <a:pPr lvl="0"/>
            <a:r>
              <a:rPr lang="nb-NO" smtClean="0"/>
              <a:t>Klikk for å redigere tekststiler i malen</a:t>
            </a:r>
          </a:p>
        </p:txBody>
      </p:sp>
      <p:sp>
        <p:nvSpPr>
          <p:cNvPr id="10" name="Picture Placeholder 9"/>
          <p:cNvSpPr>
            <a:spLocks noGrp="1"/>
          </p:cNvSpPr>
          <p:nvPr>
            <p:ph type="pic" sz="quarter" idx="10"/>
          </p:nvPr>
        </p:nvSpPr>
        <p:spPr>
          <a:xfrm>
            <a:off x="0" y="2746377"/>
            <a:ext cx="9144000" cy="4017964"/>
          </a:xfrm>
          <a:prstGeom prst="rect">
            <a:avLst/>
          </a:prstGeom>
        </p:spPr>
        <p:txBody>
          <a:bodyPr vert="horz"/>
          <a:lstStyle/>
          <a:p>
            <a:r>
              <a:rPr lang="nb-NO" smtClean="0"/>
              <a:t>Klikk ikonet for å legge til et bilde</a:t>
            </a:r>
            <a:endParaRPr lang="en-US" dirty="0"/>
          </a:p>
        </p:txBody>
      </p:sp>
      <p:pic>
        <p:nvPicPr>
          <p:cNvPr id="8" name="Bild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910" y="465774"/>
            <a:ext cx="2061120" cy="1636591"/>
          </a:xfrm>
          <a:prstGeom prst="rect">
            <a:avLst/>
          </a:prstGeom>
        </p:spPr>
      </p:pic>
      <p:pic>
        <p:nvPicPr>
          <p:cNvPr id="6" name="Bil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319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fer uten titel">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571499" y="539750"/>
            <a:ext cx="7927975" cy="5697538"/>
          </a:xfrm>
          <a:prstGeom prst="rect">
            <a:avLst/>
          </a:prstGeom>
        </p:spPr>
        <p:txBody>
          <a:bodyPr vert="horz"/>
          <a:lstStyle/>
          <a:p>
            <a:r>
              <a:rPr lang="nb-NO" smtClean="0"/>
              <a:t>Klikk ikonet for å legge til et diagram</a:t>
            </a:r>
            <a:endParaRPr lang="en-US" dirty="0"/>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42208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fer med titel">
    <p:spTree>
      <p:nvGrpSpPr>
        <p:cNvPr id="1" name=""/>
        <p:cNvGrpSpPr/>
        <p:nvPr/>
      </p:nvGrpSpPr>
      <p:grpSpPr>
        <a:xfrm>
          <a:off x="0" y="0"/>
          <a:ext cx="0" cy="0"/>
          <a:chOff x="0" y="0"/>
          <a:chExt cx="0" cy="0"/>
        </a:xfrm>
      </p:grpSpPr>
      <p:sp>
        <p:nvSpPr>
          <p:cNvPr id="2" name="Title 1"/>
          <p:cNvSpPr>
            <a:spLocks noGrp="1"/>
          </p:cNvSpPr>
          <p:nvPr>
            <p:ph type="title"/>
          </p:nvPr>
        </p:nvSpPr>
        <p:spPr>
          <a:xfrm>
            <a:off x="571501" y="547691"/>
            <a:ext cx="7924362" cy="1344610"/>
          </a:xfrm>
        </p:spPr>
        <p:txBody>
          <a:bodyPr/>
          <a:lstStyle/>
          <a:p>
            <a:r>
              <a:rPr lang="nb-NO" smtClean="0"/>
              <a:t>Klikk for å redigere tittelstil</a:t>
            </a:r>
            <a:endParaRPr lang="en-US" dirty="0"/>
          </a:p>
        </p:txBody>
      </p:sp>
      <p:sp>
        <p:nvSpPr>
          <p:cNvPr id="3" name="Chart Placeholder 3"/>
          <p:cNvSpPr>
            <a:spLocks noGrp="1"/>
          </p:cNvSpPr>
          <p:nvPr>
            <p:ph type="chart" sz="quarter" idx="10"/>
          </p:nvPr>
        </p:nvSpPr>
        <p:spPr>
          <a:xfrm>
            <a:off x="571499" y="2185988"/>
            <a:ext cx="7927975" cy="4051300"/>
          </a:xfrm>
          <a:prstGeom prst="rect">
            <a:avLst/>
          </a:prstGeom>
        </p:spPr>
        <p:txBody>
          <a:bodyPr vert="horz"/>
          <a:lstStyle/>
          <a:p>
            <a:r>
              <a:rPr lang="nb-NO" smtClean="0"/>
              <a:t>Klikk ikonet for å legge til et diagram</a:t>
            </a:r>
            <a:endParaRPr lang="en-US" dirty="0"/>
          </a:p>
        </p:txBody>
      </p:sp>
      <p:pic>
        <p:nvPicPr>
          <p:cNvPr id="4" name="Bil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121136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6" name="Plassholder for innhold 5"/>
          <p:cNvSpPr>
            <a:spLocks noGrp="1"/>
          </p:cNvSpPr>
          <p:nvPr>
            <p:ph sz="quarter" idx="10" hasCustomPrompt="1"/>
          </p:nvPr>
        </p:nvSpPr>
        <p:spPr>
          <a:xfrm>
            <a:off x="0" y="0"/>
            <a:ext cx="9144000" cy="6858000"/>
          </a:xfrm>
          <a:prstGeom prst="rect">
            <a:avLst/>
          </a:prstGeom>
          <a:solidFill>
            <a:schemeClr val="tx1">
              <a:alpha val="72000"/>
            </a:schemeClr>
          </a:solidFill>
        </p:spPr>
        <p:txBody>
          <a:bodyPr/>
          <a:lstStyle>
            <a:lvl1pPr marL="0" indent="0">
              <a:buNone/>
              <a:defRPr/>
            </a:lvl1pPr>
          </a:lstStyle>
          <a:p>
            <a:pPr lvl="0"/>
            <a:r>
              <a:rPr lang="nb-NO" dirty="0" smtClean="0"/>
              <a:t> </a:t>
            </a:r>
            <a:endParaRPr lang="nb-NO" dirty="0"/>
          </a:p>
        </p:txBody>
      </p:sp>
      <p:sp>
        <p:nvSpPr>
          <p:cNvPr id="8" name="Plassholder for bilde 7"/>
          <p:cNvSpPr>
            <a:spLocks noGrp="1"/>
          </p:cNvSpPr>
          <p:nvPr>
            <p:ph type="pic" sz="quarter" idx="11" hasCustomPrompt="1"/>
          </p:nvPr>
        </p:nvSpPr>
        <p:spPr>
          <a:xfrm>
            <a:off x="1619672" y="1844824"/>
            <a:ext cx="5904656" cy="3240360"/>
          </a:xfrm>
          <a:prstGeom prst="rect">
            <a:avLst/>
          </a:prstGeom>
          <a:effectLst>
            <a:outerShdw blurRad="50800" dist="38100" dir="2700000" algn="tl" rotWithShape="0">
              <a:prstClr val="black">
                <a:alpha val="48000"/>
              </a:prstClr>
            </a:outerShdw>
          </a:effectLst>
        </p:spPr>
        <p:txBody>
          <a:bodyPr/>
          <a:lstStyle/>
          <a:p>
            <a:r>
              <a:rPr lang="nb-NO" dirty="0" smtClean="0"/>
              <a:t> </a:t>
            </a:r>
            <a:endParaRPr lang="nb-NO" dirty="0"/>
          </a:p>
        </p:txBody>
      </p:sp>
    </p:spTree>
    <p:extLst>
      <p:ext uri="{BB962C8B-B14F-4D97-AF65-F5344CB8AC3E}">
        <p14:creationId xmlns:p14="http://schemas.microsoft.com/office/powerpoint/2010/main" val="322399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tor tekst Grønn">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260" y="6303219"/>
            <a:ext cx="256276" cy="356616"/>
          </a:xfrm>
          <a:prstGeom prst="rect">
            <a:avLst/>
          </a:prstGeom>
        </p:spPr>
      </p:pic>
    </p:spTree>
    <p:extLst>
      <p:ext uri="{BB962C8B-B14F-4D97-AF65-F5344CB8AC3E}">
        <p14:creationId xmlns:p14="http://schemas.microsoft.com/office/powerpoint/2010/main" val="410523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tor tekst Blå">
    <p:spTree>
      <p:nvGrpSpPr>
        <p:cNvPr id="1" name=""/>
        <p:cNvGrpSpPr/>
        <p:nvPr/>
      </p:nvGrpSpPr>
      <p:grpSpPr>
        <a:xfrm>
          <a:off x="0" y="0"/>
          <a:ext cx="0" cy="0"/>
          <a:chOff x="0" y="0"/>
          <a:chExt cx="0" cy="0"/>
        </a:xfrm>
      </p:grpSpPr>
      <p:pic>
        <p:nvPicPr>
          <p:cNvPr id="3" name="Bild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260" y="6303219"/>
            <a:ext cx="256276" cy="356616"/>
          </a:xfrm>
          <a:prstGeom prst="rect">
            <a:avLst/>
          </a:prstGeom>
        </p:spPr>
      </p:pic>
    </p:spTree>
    <p:extLst>
      <p:ext uri="{BB962C8B-B14F-4D97-AF65-F5344CB8AC3E}">
        <p14:creationId xmlns:p14="http://schemas.microsoft.com/office/powerpoint/2010/main" val="33449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Content Placeholder 9"/>
          <p:cNvSpPr>
            <a:spLocks noGrp="1"/>
          </p:cNvSpPr>
          <p:nvPr>
            <p:ph sz="quarter" idx="10"/>
          </p:nvPr>
        </p:nvSpPr>
        <p:spPr>
          <a:xfrm>
            <a:off x="571500" y="539750"/>
            <a:ext cx="7927975" cy="5697538"/>
          </a:xfrm>
          <a:prstGeom prst="rect">
            <a:avLst/>
          </a:prstGeom>
        </p:spPr>
        <p:txBody>
          <a:bodyPr vert="horz" lIns="0" tIns="0" rIns="0" bIns="0" anchor="ctr">
            <a:normAutofit/>
          </a:bodyPr>
          <a:lstStyle>
            <a:lvl1pPr marL="0" indent="0" algn="ctr">
              <a:buNone/>
              <a:defRPr sz="9600" b="1">
                <a:solidFill>
                  <a:schemeClr val="bg1"/>
                </a:solidFill>
              </a:defRPr>
            </a:lvl1pPr>
            <a:lvl2pPr marL="457200" indent="0">
              <a:buNone/>
              <a:defRPr sz="7200" b="1">
                <a:solidFill>
                  <a:schemeClr val="bg1"/>
                </a:solidFill>
              </a:defRPr>
            </a:lvl2pPr>
            <a:lvl3pPr marL="914400" indent="0">
              <a:buNone/>
              <a:defRPr sz="7200" b="1">
                <a:solidFill>
                  <a:schemeClr val="bg1"/>
                </a:solidFill>
              </a:defRPr>
            </a:lvl3pPr>
            <a:lvl4pPr marL="1371600" indent="0">
              <a:buNone/>
              <a:defRPr sz="7200" b="1">
                <a:solidFill>
                  <a:schemeClr val="bg1"/>
                </a:solidFill>
              </a:defRPr>
            </a:lvl4pPr>
            <a:lvl5pPr marL="1828800" indent="0">
              <a:buNone/>
              <a:defRPr sz="7200" b="1">
                <a:solidFill>
                  <a:schemeClr val="bg1"/>
                </a:solidFill>
              </a:defRPr>
            </a:lvl5pPr>
          </a:lstStyle>
          <a:p>
            <a:pPr lvl="0"/>
            <a:r>
              <a:rPr lang="nb-NO" smtClean="0"/>
              <a:t>Klikk for å redigere tekststiler i malen</a:t>
            </a: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l="445" r="-445"/>
          <a:stretch/>
        </p:blipFill>
        <p:spPr>
          <a:xfrm>
            <a:off x="140400" y="6303219"/>
            <a:ext cx="256276" cy="356616"/>
          </a:xfrm>
          <a:prstGeom prst="rect">
            <a:avLst/>
          </a:prstGeom>
        </p:spPr>
      </p:pic>
    </p:spTree>
    <p:extLst>
      <p:ext uri="{BB962C8B-B14F-4D97-AF65-F5344CB8AC3E}">
        <p14:creationId xmlns:p14="http://schemas.microsoft.com/office/powerpoint/2010/main" val="412405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el, plass til custom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5873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574675" y="538163"/>
            <a:ext cx="7918713" cy="1354137"/>
          </a:xfrm>
          <a:prstGeom prst="rect">
            <a:avLst/>
          </a:prstGeom>
        </p:spPr>
        <p:txBody>
          <a:bodyPr>
            <a:normAutofit/>
          </a:bodyPr>
          <a:lstStyle>
            <a:lvl1pPr>
              <a:defRPr sz="4800"/>
            </a:lvl1pPr>
          </a:lstStyle>
          <a:p>
            <a:r>
              <a:rPr lang="nb-NO" smtClean="0"/>
              <a:t>Klikk for å redigere tittelstil</a:t>
            </a:r>
            <a:endParaRPr lang="en-US" dirty="0"/>
          </a:p>
        </p:txBody>
      </p:sp>
      <p:sp>
        <p:nvSpPr>
          <p:cNvPr id="7" name="Content Placeholder 6"/>
          <p:cNvSpPr>
            <a:spLocks noGrp="1"/>
          </p:cNvSpPr>
          <p:nvPr>
            <p:ph sz="quarter" idx="10"/>
          </p:nvPr>
        </p:nvSpPr>
        <p:spPr>
          <a:xfrm>
            <a:off x="3227389" y="2204864"/>
            <a:ext cx="5272086"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10" name="Content Placeholder 6"/>
          <p:cNvSpPr>
            <a:spLocks noGrp="1"/>
          </p:cNvSpPr>
          <p:nvPr>
            <p:ph sz="quarter" idx="11"/>
          </p:nvPr>
        </p:nvSpPr>
        <p:spPr>
          <a:xfrm>
            <a:off x="571500" y="2204864"/>
            <a:ext cx="2487613"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6625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kst layout 2">
    <p:spTree>
      <p:nvGrpSpPr>
        <p:cNvPr id="1" name=""/>
        <p:cNvGrpSpPr/>
        <p:nvPr/>
      </p:nvGrpSpPr>
      <p:grpSpPr>
        <a:xfrm>
          <a:off x="0" y="0"/>
          <a:ext cx="0" cy="0"/>
          <a:chOff x="0" y="0"/>
          <a:chExt cx="0" cy="0"/>
        </a:xfrm>
      </p:grpSpPr>
      <p:sp>
        <p:nvSpPr>
          <p:cNvPr id="2" name="Title 1"/>
          <p:cNvSpPr>
            <a:spLocks noGrp="1"/>
          </p:cNvSpPr>
          <p:nvPr>
            <p:ph type="title"/>
          </p:nvPr>
        </p:nvSpPr>
        <p:spPr>
          <a:xfrm>
            <a:off x="574675" y="539750"/>
            <a:ext cx="2484438" cy="1352550"/>
          </a:xfrm>
          <a:prstGeom prst="rect">
            <a:avLst/>
          </a:prstGeom>
        </p:spPr>
        <p:txBody>
          <a:bodyPr anchor="t">
            <a:normAutofit/>
          </a:bodyPr>
          <a:lstStyle>
            <a:lvl1pPr algn="l">
              <a:defRPr sz="2000" b="1"/>
            </a:lvl1pPr>
          </a:lstStyle>
          <a:p>
            <a:r>
              <a:rPr lang="nb-NO" smtClean="0"/>
              <a:t>Klikk for å redigere tittelstil</a:t>
            </a:r>
            <a:endParaRPr lang="en-US" dirty="0"/>
          </a:p>
        </p:txBody>
      </p:sp>
      <p:sp>
        <p:nvSpPr>
          <p:cNvPr id="3" name="Content Placeholder 2"/>
          <p:cNvSpPr>
            <a:spLocks noGrp="1"/>
          </p:cNvSpPr>
          <p:nvPr>
            <p:ph idx="1"/>
          </p:nvPr>
        </p:nvSpPr>
        <p:spPr>
          <a:xfrm>
            <a:off x="3227388" y="539750"/>
            <a:ext cx="5277341" cy="5697538"/>
          </a:xfrm>
          <a:prstGeom prst="rect">
            <a:avLst/>
          </a:prstGeom>
        </p:spPr>
        <p:txBody>
          <a:bodyPr/>
          <a:lstStyle>
            <a:lvl1pPr marL="342900" indent="-342900">
              <a:buClr>
                <a:srgbClr val="168035"/>
              </a:buClr>
              <a:buSzPct val="150000"/>
              <a:buFont typeface="Arial"/>
              <a:buChar char="•"/>
              <a:defRPr sz="2400">
                <a:latin typeface="Verdana"/>
              </a:defRPr>
            </a:lvl1pPr>
            <a:lvl2pPr marL="742950" indent="-285750">
              <a:buClr>
                <a:srgbClr val="168035"/>
              </a:buClr>
              <a:buSzPct val="150000"/>
              <a:buFont typeface="Arial"/>
              <a:buChar char="•"/>
              <a:defRPr sz="2400">
                <a:latin typeface="Verdana"/>
              </a:defRPr>
            </a:lvl2pPr>
            <a:lvl3pPr marL="1143000" indent="-228600">
              <a:buClr>
                <a:srgbClr val="168035"/>
              </a:buClr>
              <a:buSzPct val="150000"/>
              <a:buFont typeface="Arial"/>
              <a:buChar char="•"/>
              <a:defRPr sz="2400">
                <a:latin typeface="Verdana"/>
              </a:defRPr>
            </a:lvl3pPr>
            <a:lvl4pPr marL="1600200" indent="-228600">
              <a:buClr>
                <a:srgbClr val="168035"/>
              </a:buClr>
              <a:buSzPct val="150000"/>
              <a:buFont typeface="Arial"/>
              <a:buChar char="•"/>
              <a:defRPr sz="2400">
                <a:latin typeface="Verdana"/>
              </a:defRPr>
            </a:lvl4pPr>
            <a:lvl5pPr marL="2057400" indent="-228600">
              <a:buClr>
                <a:srgbClr val="168035"/>
              </a:buClr>
              <a:buSzPct val="150000"/>
              <a:buFont typeface="Arial"/>
              <a:buChar char="•"/>
              <a:defRPr sz="2400">
                <a:latin typeface="Verdana"/>
              </a:defRPr>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7" name="Content Placeholder 6"/>
          <p:cNvSpPr>
            <a:spLocks noGrp="1"/>
          </p:cNvSpPr>
          <p:nvPr>
            <p:ph sz="quarter" idx="10"/>
          </p:nvPr>
        </p:nvSpPr>
        <p:spPr>
          <a:xfrm>
            <a:off x="571500" y="2185989"/>
            <a:ext cx="2487613"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67748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kst layout 3">
    <p:spTree>
      <p:nvGrpSpPr>
        <p:cNvPr id="1" name=""/>
        <p:cNvGrpSpPr/>
        <p:nvPr/>
      </p:nvGrpSpPr>
      <p:grpSpPr>
        <a:xfrm>
          <a:off x="0" y="0"/>
          <a:ext cx="0" cy="0"/>
          <a:chOff x="0" y="0"/>
          <a:chExt cx="0" cy="0"/>
        </a:xfrm>
      </p:grpSpPr>
      <p:sp>
        <p:nvSpPr>
          <p:cNvPr id="3" name="Title 1"/>
          <p:cNvSpPr>
            <a:spLocks noGrp="1"/>
          </p:cNvSpPr>
          <p:nvPr>
            <p:ph type="title"/>
          </p:nvPr>
        </p:nvSpPr>
        <p:spPr>
          <a:xfrm>
            <a:off x="574675" y="538163"/>
            <a:ext cx="7918713" cy="1354137"/>
          </a:xfrm>
          <a:prstGeom prst="rect">
            <a:avLst/>
          </a:prstGeom>
        </p:spPr>
        <p:txBody>
          <a:bodyPr>
            <a:normAutofit/>
          </a:bodyPr>
          <a:lstStyle>
            <a:lvl1pPr>
              <a:defRPr sz="4800"/>
            </a:lvl1pPr>
          </a:lstStyle>
          <a:p>
            <a:r>
              <a:rPr lang="nb-NO" smtClean="0"/>
              <a:t>Klikk for å redigere tittelstil</a:t>
            </a:r>
            <a:endParaRPr lang="en-US" dirty="0"/>
          </a:p>
        </p:txBody>
      </p:sp>
      <p:sp>
        <p:nvSpPr>
          <p:cNvPr id="6" name="Content Placeholder 6"/>
          <p:cNvSpPr>
            <a:spLocks noGrp="1"/>
          </p:cNvSpPr>
          <p:nvPr>
            <p:ph sz="quarter" idx="10"/>
          </p:nvPr>
        </p:nvSpPr>
        <p:spPr>
          <a:xfrm>
            <a:off x="571500" y="2204864"/>
            <a:ext cx="7927975"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pic>
        <p:nvPicPr>
          <p:cNvPr id="7" name="Bild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68570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e og tekst 1">
    <p:spTree>
      <p:nvGrpSpPr>
        <p:cNvPr id="1" name=""/>
        <p:cNvGrpSpPr/>
        <p:nvPr/>
      </p:nvGrpSpPr>
      <p:grpSpPr>
        <a:xfrm>
          <a:off x="0" y="0"/>
          <a:ext cx="0" cy="0"/>
          <a:chOff x="0" y="0"/>
          <a:chExt cx="0" cy="0"/>
        </a:xfrm>
      </p:grpSpPr>
      <p:sp>
        <p:nvSpPr>
          <p:cNvPr id="12"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Content Placeholder 6"/>
          <p:cNvSpPr>
            <a:spLocks noGrp="1"/>
          </p:cNvSpPr>
          <p:nvPr>
            <p:ph sz="quarter" idx="10"/>
          </p:nvPr>
        </p:nvSpPr>
        <p:spPr>
          <a:xfrm>
            <a:off x="571500" y="2185989"/>
            <a:ext cx="2487613"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
        <p:nvSpPr>
          <p:cNvPr id="4" name="Plassholder for bilde 3"/>
          <p:cNvSpPr>
            <a:spLocks noGrp="1" noChangeAspect="1"/>
          </p:cNvSpPr>
          <p:nvPr>
            <p:ph type="pic" sz="quarter" idx="11" hasCustomPrompt="1"/>
          </p:nvPr>
        </p:nvSpPr>
        <p:spPr>
          <a:xfrm>
            <a:off x="3203575" y="2185948"/>
            <a:ext cx="5296481" cy="4051340"/>
          </a:xfrm>
          <a:prstGeom prst="rect">
            <a:avLst/>
          </a:prstGeom>
          <a:ln w="63500">
            <a:noFill/>
            <a:miter lim="800000"/>
          </a:ln>
          <a:effectLst>
            <a:outerShdw blurRad="50800" dist="38100" dir="2700000" algn="tl" rotWithShape="0">
              <a:prstClr val="black">
                <a:alpha val="40000"/>
              </a:prstClr>
            </a:outerShdw>
          </a:effectLst>
        </p:spPr>
        <p:txBody>
          <a:bodyPr/>
          <a:lstStyle>
            <a:lvl1pPr marL="0" indent="0">
              <a:buNone/>
              <a:defRPr/>
            </a:lvl1pPr>
          </a:lstStyle>
          <a:p>
            <a:r>
              <a:rPr lang="nb-NO" dirty="0" smtClean="0"/>
              <a:t> </a:t>
            </a:r>
            <a:endParaRPr lang="nb-NO" dirty="0"/>
          </a:p>
        </p:txBody>
      </p:sp>
    </p:spTree>
    <p:extLst>
      <p:ext uri="{BB962C8B-B14F-4D97-AF65-F5344CB8AC3E}">
        <p14:creationId xmlns:p14="http://schemas.microsoft.com/office/powerpoint/2010/main" val="28315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lde og tekst 3">
    <p:spTree>
      <p:nvGrpSpPr>
        <p:cNvPr id="1" name=""/>
        <p:cNvGrpSpPr/>
        <p:nvPr/>
      </p:nvGrpSpPr>
      <p:grpSpPr>
        <a:xfrm>
          <a:off x="0" y="0"/>
          <a:ext cx="0" cy="0"/>
          <a:chOff x="0" y="0"/>
          <a:chExt cx="0" cy="0"/>
        </a:xfrm>
      </p:grpSpPr>
      <p:sp>
        <p:nvSpPr>
          <p:cNvPr id="6"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Picture Placeholder 2"/>
          <p:cNvSpPr>
            <a:spLocks noGrp="1"/>
          </p:cNvSpPr>
          <p:nvPr>
            <p:ph type="pic" idx="1" hasCustomPrompt="1"/>
          </p:nvPr>
        </p:nvSpPr>
        <p:spPr>
          <a:xfrm>
            <a:off x="571500" y="2185988"/>
            <a:ext cx="7927975" cy="4051299"/>
          </a:xfrm>
          <a:prstGeom prst="rect">
            <a:avLst/>
          </a:prstGeom>
          <a:noFill/>
          <a:ln w="88900" cap="flat">
            <a:noFill/>
            <a:miter lim="800000"/>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none"/>
        </p:style>
        <p:txBody>
          <a:bodyPr/>
          <a:lstStyle>
            <a:lvl1pPr marL="0" indent="0">
              <a:buNone/>
              <a:defRPr sz="3200">
                <a:ln>
                  <a:solidFill>
                    <a:srgbClr val="000000"/>
                  </a:solidFill>
                </a:ln>
                <a:latin typeface="Verdan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                         </a:t>
            </a:r>
            <a:endParaRPr lang="en-US"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5131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lde fullskjerm">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767999"/>
          </a:xfrm>
          <a:prstGeom prst="rect">
            <a:avLst/>
          </a:prstGeom>
        </p:spPr>
        <p:txBody>
          <a:bodyPr vert="horz"/>
          <a:lstStyle/>
          <a:p>
            <a:r>
              <a:rPr lang="nb-NO" smtClean="0"/>
              <a:t>Klikk ikonet for å legge til et bilde</a:t>
            </a:r>
            <a:endParaRPr lang="en-US"/>
          </a:p>
        </p:txBody>
      </p:sp>
      <p:pic>
        <p:nvPicPr>
          <p:cNvPr id="6" name="Bil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246582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e og tekst 2">
    <p:spTree>
      <p:nvGrpSpPr>
        <p:cNvPr id="1" name=""/>
        <p:cNvGrpSpPr/>
        <p:nvPr/>
      </p:nvGrpSpPr>
      <p:grpSpPr>
        <a:xfrm>
          <a:off x="0" y="0"/>
          <a:ext cx="0" cy="0"/>
          <a:chOff x="0" y="0"/>
          <a:chExt cx="0" cy="0"/>
        </a:xfrm>
      </p:grpSpPr>
      <p:sp>
        <p:nvSpPr>
          <p:cNvPr id="6" name="Title 1"/>
          <p:cNvSpPr>
            <a:spLocks noGrp="1"/>
          </p:cNvSpPr>
          <p:nvPr>
            <p:ph type="title"/>
          </p:nvPr>
        </p:nvSpPr>
        <p:spPr>
          <a:xfrm>
            <a:off x="574675" y="539750"/>
            <a:ext cx="7924800" cy="1352550"/>
          </a:xfrm>
          <a:prstGeom prst="rect">
            <a:avLst/>
          </a:prstGeom>
        </p:spPr>
        <p:txBody>
          <a:bodyPr>
            <a:normAutofit/>
          </a:bodyPr>
          <a:lstStyle/>
          <a:p>
            <a:r>
              <a:rPr lang="nb-NO" smtClean="0"/>
              <a:t>Klikk for å redigere tittelstil</a:t>
            </a:r>
            <a:endParaRPr lang="en-US" dirty="0"/>
          </a:p>
        </p:txBody>
      </p:sp>
      <p:sp>
        <p:nvSpPr>
          <p:cNvPr id="7" name="Content Placeholder 6"/>
          <p:cNvSpPr>
            <a:spLocks noGrp="1"/>
          </p:cNvSpPr>
          <p:nvPr>
            <p:ph sz="quarter" idx="10"/>
          </p:nvPr>
        </p:nvSpPr>
        <p:spPr>
          <a:xfrm>
            <a:off x="3228916" y="2185988"/>
            <a:ext cx="5270559" cy="4051300"/>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8" name="Picture Placeholder 2"/>
          <p:cNvSpPr>
            <a:spLocks noGrp="1"/>
          </p:cNvSpPr>
          <p:nvPr>
            <p:ph type="pic" idx="1" hasCustomPrompt="1"/>
          </p:nvPr>
        </p:nvSpPr>
        <p:spPr>
          <a:xfrm>
            <a:off x="571500" y="2185988"/>
            <a:ext cx="2487613" cy="4051299"/>
          </a:xfrm>
          <a:prstGeom prst="rect">
            <a:avLst/>
          </a:prstGeom>
          <a:ln w="88900" cap="flat">
            <a:noFill/>
            <a:miter lim="800000"/>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none"/>
        </p:style>
        <p:txBody>
          <a:bodyPr/>
          <a:lstStyle>
            <a:lvl1pPr marL="0" indent="0">
              <a:buNone/>
              <a:defRPr sz="3200">
                <a:ln>
                  <a:solidFill>
                    <a:srgbClr val="000000"/>
                  </a:solidFill>
                </a:ln>
                <a:latin typeface="Verdan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                         </a:t>
            </a:r>
            <a:endParaRPr lang="en-US" dirty="0"/>
          </a:p>
        </p:txBody>
      </p:sp>
      <p:pic>
        <p:nvPicPr>
          <p:cNvPr id="9" name="Bild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985" y="6299489"/>
            <a:ext cx="1008112" cy="344038"/>
          </a:xfrm>
          <a:prstGeom prst="rect">
            <a:avLst/>
          </a:prstGeom>
        </p:spPr>
      </p:pic>
    </p:spTree>
    <p:extLst>
      <p:ext uri="{BB962C8B-B14F-4D97-AF65-F5344CB8AC3E}">
        <p14:creationId xmlns:p14="http://schemas.microsoft.com/office/powerpoint/2010/main" val="395329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1" y="1"/>
            <a:ext cx="9143999" cy="87585"/>
          </a:xfrm>
          <a:prstGeom prst="rect">
            <a:avLst/>
          </a:prstGeom>
          <a:gradFill flip="none" rotWithShape="1">
            <a:gsLst>
              <a:gs pos="100000">
                <a:srgbClr val="9CC52D"/>
              </a:gs>
              <a:gs pos="0">
                <a:srgbClr val="008B3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Verdana"/>
            </a:endParaRPr>
          </a:p>
        </p:txBody>
      </p:sp>
      <p:sp>
        <p:nvSpPr>
          <p:cNvPr id="11" name="Title Placeholder 10"/>
          <p:cNvSpPr>
            <a:spLocks noGrp="1"/>
          </p:cNvSpPr>
          <p:nvPr>
            <p:ph type="title"/>
          </p:nvPr>
        </p:nvSpPr>
        <p:spPr>
          <a:xfrm>
            <a:off x="3243136" y="547690"/>
            <a:ext cx="5252726" cy="2027428"/>
          </a:xfrm>
          <a:prstGeom prst="rect">
            <a:avLst/>
          </a:prstGeom>
          <a:ln>
            <a:noFill/>
          </a:ln>
          <a:effectLst>
            <a:outerShdw blurRad="12700" dist="12700" dir="5400000" algn="tl" rotWithShape="0">
              <a:schemeClr val="bg1"/>
            </a:outerShdw>
          </a:effectLst>
        </p:spPr>
        <p:txBody>
          <a:bodyPr vert="horz" lIns="0" tIns="0" rIns="0" bIns="0" numCol="1" rtlCol="0" anchor="t" anchorCtr="0">
            <a:noAutofit/>
          </a:bodyPr>
          <a:lstStyle/>
          <a:p>
            <a:r>
              <a:rPr lang="nb-NO" dirty="0" smtClean="0"/>
              <a:t>Klikk for å redigere tittelstil</a:t>
            </a:r>
            <a:endParaRPr lang="en-US" dirty="0"/>
          </a:p>
        </p:txBody>
      </p:sp>
      <p:sp>
        <p:nvSpPr>
          <p:cNvPr id="6" name="Rectangle 5"/>
          <p:cNvSpPr/>
          <p:nvPr userDrawn="1"/>
        </p:nvSpPr>
        <p:spPr>
          <a:xfrm flipV="1">
            <a:off x="1" y="6754821"/>
            <a:ext cx="9143999" cy="103179"/>
          </a:xfrm>
          <a:prstGeom prst="rect">
            <a:avLst/>
          </a:prstGeom>
          <a:gradFill flip="none" rotWithShape="1">
            <a:gsLst>
              <a:gs pos="0">
                <a:srgbClr val="0092C9"/>
              </a:gs>
              <a:gs pos="100000">
                <a:srgbClr val="19224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Verdana"/>
            </a:endParaRPr>
          </a:p>
        </p:txBody>
      </p:sp>
    </p:spTree>
    <p:extLst>
      <p:ext uri="{BB962C8B-B14F-4D97-AF65-F5344CB8AC3E}">
        <p14:creationId xmlns:p14="http://schemas.microsoft.com/office/powerpoint/2010/main" val="12664111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9" r:id="rId7"/>
    <p:sldLayoutId id="2147483670" r:id="rId8"/>
    <p:sldLayoutId id="2147483668" r:id="rId9"/>
    <p:sldLayoutId id="2147483671" r:id="rId10"/>
    <p:sldLayoutId id="2147483672" r:id="rId11"/>
    <p:sldLayoutId id="2147483676"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lnSpc>
          <a:spcPct val="90000"/>
        </a:lnSpc>
        <a:spcBef>
          <a:spcPct val="0"/>
        </a:spcBef>
        <a:buNone/>
        <a:defRPr sz="4800" b="1" i="0" kern="1200" spc="-100">
          <a:solidFill>
            <a:srgbClr val="4C4D4A"/>
          </a:solidFill>
          <a:effectLst>
            <a:outerShdw blurRad="12700" dist="12700" dir="5400000" algn="tl" rotWithShape="0">
              <a:schemeClr val="bg1"/>
            </a:outerShdw>
          </a:effectLst>
          <a:latin typeface="Verdana"/>
          <a:ea typeface="+mj-ea"/>
          <a:cs typeface="Verdana"/>
        </a:defRPr>
      </a:lvl1pPr>
    </p:titleStyle>
    <p:bodyStyle>
      <a:lvl1pPr marL="342900" indent="-342900" algn="l" defTabSz="457200" rtl="0" eaLnBrk="1" latinLnBrk="0" hangingPunct="1">
        <a:spcBef>
          <a:spcPct val="20000"/>
        </a:spcBef>
        <a:buFont typeface="Arial"/>
        <a:buChar char="•"/>
        <a:defRPr sz="3200" kern="1200">
          <a:solidFill>
            <a:srgbClr val="676767"/>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rgbClr val="676767"/>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rgbClr val="676767"/>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rgbClr val="676767"/>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rgbClr val="676767"/>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www.kartverket.no/Kart/Gratis-kartdata/fargelegg-byen-din"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s://vimeo.com/139995056"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11"/>
          </p:nvPr>
        </p:nvSpPr>
        <p:spPr/>
        <p:txBody>
          <a:bodyPr>
            <a:normAutofit/>
          </a:bodyPr>
          <a:lstStyle/>
          <a:p>
            <a:r>
              <a:rPr lang="nb-NO" dirty="0" smtClean="0"/>
              <a:t>Infomøte og </a:t>
            </a:r>
            <a:r>
              <a:rPr lang="nb-NO" dirty="0" err="1" smtClean="0"/>
              <a:t>minihack</a:t>
            </a:r>
            <a:endParaRPr lang="nb-NO" dirty="0"/>
          </a:p>
        </p:txBody>
      </p:sp>
      <p:sp>
        <p:nvSpPr>
          <p:cNvPr id="3" name="Plassholder for tekst 2"/>
          <p:cNvSpPr>
            <a:spLocks noGrp="1"/>
          </p:cNvSpPr>
          <p:nvPr>
            <p:ph type="body" sz="quarter" idx="12"/>
          </p:nvPr>
        </p:nvSpPr>
        <p:spPr>
          <a:xfrm>
            <a:off x="3227389" y="2024063"/>
            <a:ext cx="5272086" cy="620099"/>
          </a:xfrm>
        </p:spPr>
        <p:txBody>
          <a:bodyPr/>
          <a:lstStyle/>
          <a:p>
            <a:r>
              <a:rPr lang="nb-NO" dirty="0" smtClean="0"/>
              <a:t>Sveinung Engeland, prosjektleder #hack4no</a:t>
            </a:r>
          </a:p>
          <a:p>
            <a:r>
              <a:rPr lang="nb-NO" dirty="0" smtClean="0"/>
              <a:t>Kristian Kihle, </a:t>
            </a:r>
            <a:r>
              <a:rPr lang="nb-NO" dirty="0" err="1" smtClean="0"/>
              <a:t>geodatarådgiver</a:t>
            </a:r>
            <a:r>
              <a:rPr lang="nb-NO" dirty="0" smtClean="0"/>
              <a:t> Kartverket</a:t>
            </a:r>
            <a:endParaRPr lang="nb-NO" dirty="0"/>
          </a:p>
        </p:txBody>
      </p:sp>
      <p:pic>
        <p:nvPicPr>
          <p:cNvPr id="5" name="Plassholder for bilde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781" r="4781"/>
          <a:stretch>
            <a:fillRect/>
          </a:stretch>
        </p:blipFill>
        <p:spPr/>
      </p:pic>
    </p:spTree>
    <p:extLst>
      <p:ext uri="{BB962C8B-B14F-4D97-AF65-F5344CB8AC3E}">
        <p14:creationId xmlns:p14="http://schemas.microsoft.com/office/powerpoint/2010/main" val="374250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What’s</a:t>
            </a:r>
            <a:r>
              <a:rPr lang="nb-NO" dirty="0" smtClean="0"/>
              <a:t> in it for </a:t>
            </a:r>
            <a:r>
              <a:rPr lang="nb-NO" dirty="0" err="1" smtClean="0"/>
              <a:t>me</a:t>
            </a:r>
            <a:r>
              <a:rPr lang="nb-NO" dirty="0" smtClean="0"/>
              <a:t/>
            </a:r>
            <a:br>
              <a:rPr lang="nb-NO" dirty="0" smtClean="0"/>
            </a:br>
            <a:r>
              <a:rPr lang="nb-NO" dirty="0" smtClean="0"/>
              <a:t>(student)</a:t>
            </a:r>
            <a:endParaRPr lang="nb-NO" dirty="0"/>
          </a:p>
        </p:txBody>
      </p:sp>
      <p:sp>
        <p:nvSpPr>
          <p:cNvPr id="3" name="Plassholder for innhold 2"/>
          <p:cNvSpPr>
            <a:spLocks noGrp="1"/>
          </p:cNvSpPr>
          <p:nvPr>
            <p:ph sz="quarter" idx="10"/>
          </p:nvPr>
        </p:nvSpPr>
        <p:spPr>
          <a:xfrm>
            <a:off x="467544" y="2420888"/>
            <a:ext cx="8424936" cy="3744416"/>
          </a:xfrm>
        </p:spPr>
        <p:txBody>
          <a:bodyPr/>
          <a:lstStyle/>
          <a:p>
            <a:pPr>
              <a:buFont typeface="Wingdings" panose="05000000000000000000" pitchFamily="2" charset="2"/>
              <a:buChar char="ü"/>
            </a:pPr>
            <a:r>
              <a:rPr lang="nb-NO" sz="2400" dirty="0" smtClean="0">
                <a:solidFill>
                  <a:schemeClr val="tx1"/>
                </a:solidFill>
              </a:rPr>
              <a:t>Gratis data (og gratis mat + overnatting)</a:t>
            </a:r>
          </a:p>
          <a:p>
            <a:pPr>
              <a:buFont typeface="Wingdings" panose="05000000000000000000" pitchFamily="2" charset="2"/>
              <a:buChar char="ü"/>
            </a:pPr>
            <a:r>
              <a:rPr lang="nb-NO" sz="2400" dirty="0" smtClean="0">
                <a:solidFill>
                  <a:schemeClr val="tx1"/>
                </a:solidFill>
              </a:rPr>
              <a:t>Gratis reise (reisestipend)</a:t>
            </a:r>
          </a:p>
          <a:p>
            <a:pPr>
              <a:buFont typeface="Wingdings" panose="05000000000000000000" pitchFamily="2" charset="2"/>
              <a:buChar char="ü"/>
            </a:pPr>
            <a:r>
              <a:rPr lang="nb-NO" sz="2400" dirty="0" smtClean="0">
                <a:solidFill>
                  <a:schemeClr val="tx1"/>
                </a:solidFill>
              </a:rPr>
              <a:t>Møteplass – dataeiere + brukere</a:t>
            </a:r>
          </a:p>
          <a:p>
            <a:pPr>
              <a:buFont typeface="Wingdings" panose="05000000000000000000" pitchFamily="2" charset="2"/>
              <a:buChar char="ü"/>
            </a:pPr>
            <a:r>
              <a:rPr lang="nb-NO" sz="2400" dirty="0" smtClean="0">
                <a:solidFill>
                  <a:schemeClr val="tx1"/>
                </a:solidFill>
              </a:rPr>
              <a:t>Ekspertteam (programmering, GIS, design, forretningsmodell, innovasjon etc.) </a:t>
            </a:r>
          </a:p>
          <a:p>
            <a:pPr>
              <a:buFont typeface="Wingdings" panose="05000000000000000000" pitchFamily="2" charset="2"/>
              <a:buChar char="ü"/>
            </a:pPr>
            <a:r>
              <a:rPr lang="nb-NO" sz="2400" dirty="0" smtClean="0">
                <a:solidFill>
                  <a:schemeClr val="tx1"/>
                </a:solidFill>
              </a:rPr>
              <a:t>Premier + heder og ære</a:t>
            </a:r>
          </a:p>
          <a:p>
            <a:pPr>
              <a:buFont typeface="Wingdings" panose="05000000000000000000" pitchFamily="2" charset="2"/>
              <a:buChar char="ü"/>
            </a:pPr>
            <a:r>
              <a:rPr lang="nb-NO" sz="2400" dirty="0" smtClean="0">
                <a:solidFill>
                  <a:schemeClr val="tx1"/>
                </a:solidFill>
              </a:rPr>
              <a:t>Hjelp til bachelorprosjekt (?)</a:t>
            </a:r>
            <a:endParaRPr lang="nb-NO" sz="2400" dirty="0">
              <a:solidFill>
                <a:schemeClr val="tx1"/>
              </a:solidFill>
            </a:endParaRPr>
          </a:p>
          <a:p>
            <a:pPr>
              <a:buFont typeface="Wingdings" panose="05000000000000000000" pitchFamily="2" charset="2"/>
              <a:buChar char="ü"/>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19534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z="2400" dirty="0" smtClean="0"/>
              <a:t>Meld deg på:</a:t>
            </a:r>
            <a:r>
              <a:rPr lang="nb-NO" dirty="0" smtClean="0"/>
              <a:t/>
            </a:r>
            <a:br>
              <a:rPr lang="nb-NO" dirty="0" smtClean="0"/>
            </a:br>
            <a:r>
              <a:rPr lang="nb-NO" sz="6600" dirty="0" smtClean="0"/>
              <a:t>www.hack4.no</a:t>
            </a:r>
            <a:endParaRPr lang="nb-NO" dirty="0"/>
          </a:p>
        </p:txBody>
      </p:sp>
      <p:pic>
        <p:nvPicPr>
          <p:cNvPr id="4" name="Plassholder for innhold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68214" y="1755942"/>
            <a:ext cx="7964226" cy="4481346"/>
          </a:xfrm>
        </p:spPr>
      </p:pic>
    </p:spTree>
    <p:extLst>
      <p:ext uri="{BB962C8B-B14F-4D97-AF65-F5344CB8AC3E}">
        <p14:creationId xmlns:p14="http://schemas.microsoft.com/office/powerpoint/2010/main" val="24811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3"/>
          <a:stretch>
            <a:fillRect/>
          </a:stretch>
        </p:blipFill>
        <p:spPr>
          <a:xfrm>
            <a:off x="467544" y="764704"/>
            <a:ext cx="7971565" cy="5472608"/>
          </a:xfrm>
          <a:prstGeom prst="rect">
            <a:avLst/>
          </a:prstGeom>
        </p:spPr>
      </p:pic>
    </p:spTree>
    <p:extLst>
      <p:ext uri="{BB962C8B-B14F-4D97-AF65-F5344CB8AC3E}">
        <p14:creationId xmlns:p14="http://schemas.microsoft.com/office/powerpoint/2010/main" val="19379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sz="quarter" idx="10"/>
          </p:nvPr>
        </p:nvSpPr>
        <p:spPr/>
        <p:txBody>
          <a:bodyPr/>
          <a:lstStyle/>
          <a:p>
            <a:r>
              <a:rPr lang="nb-NO" dirty="0" err="1" smtClean="0"/>
              <a:t>Minihack</a:t>
            </a:r>
            <a:endParaRPr lang="nb-NO" dirty="0" smtClean="0"/>
          </a:p>
          <a:p>
            <a:endParaRPr lang="nb-NO" dirty="0"/>
          </a:p>
        </p:txBody>
      </p:sp>
    </p:spTree>
    <p:extLst>
      <p:ext uri="{BB962C8B-B14F-4D97-AF65-F5344CB8AC3E}">
        <p14:creationId xmlns:p14="http://schemas.microsoft.com/office/powerpoint/2010/main" val="84011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Noen ideer</a:t>
            </a:r>
            <a:endParaRPr lang="nb-NO" dirty="0"/>
          </a:p>
        </p:txBody>
      </p:sp>
      <p:sp>
        <p:nvSpPr>
          <p:cNvPr id="3" name="Plassholder for innhold 2"/>
          <p:cNvSpPr>
            <a:spLocks noGrp="1"/>
          </p:cNvSpPr>
          <p:nvPr>
            <p:ph sz="quarter" idx="10"/>
          </p:nvPr>
        </p:nvSpPr>
        <p:spPr>
          <a:xfrm>
            <a:off x="395536" y="1412776"/>
            <a:ext cx="8136904" cy="4752528"/>
          </a:xfrm>
        </p:spPr>
        <p:txBody>
          <a:bodyPr/>
          <a:lstStyle/>
          <a:p>
            <a:r>
              <a:rPr lang="nb-NO" b="1" dirty="0"/>
              <a:t>Redd en rein</a:t>
            </a:r>
          </a:p>
          <a:p>
            <a:r>
              <a:rPr lang="nb-NO" dirty="0" err="1"/>
              <a:t>Reddenrein</a:t>
            </a:r>
            <a:r>
              <a:rPr lang="nb-NO" dirty="0"/>
              <a:t> - konsept for kobling av data på jernbanenett, tog i trafikk og sanntidsdata fra NINA på GPS merkede rein/elg.</a:t>
            </a:r>
          </a:p>
          <a:p>
            <a:r>
              <a:rPr lang="nb-NO" b="1" dirty="0"/>
              <a:t>Barne-kart</a:t>
            </a:r>
          </a:p>
          <a:p>
            <a:r>
              <a:rPr lang="nb-NO" dirty="0"/>
              <a:t>Tilrettelegge databaser/datasett for å lage interaktive kart for barnehager slik at de som jobber der kan lage og skrive ut morsomme og enkle kart til barna for å gå på turene og utforske naturen på en morsom måte gjennom lek ved bruk av kart. Ide: Zeljka Jakir </a:t>
            </a:r>
          </a:p>
          <a:p>
            <a:r>
              <a:rPr lang="nb-NO" b="1" dirty="0"/>
              <a:t>Fargeleggingskart-generator</a:t>
            </a:r>
          </a:p>
          <a:p>
            <a:r>
              <a:rPr lang="nb-NO" dirty="0"/>
              <a:t>Vi har kun 16 fargeleggingskart (</a:t>
            </a:r>
            <a:r>
              <a:rPr lang="nb-NO" dirty="0">
                <a:hlinkClick r:id="rId2"/>
              </a:rPr>
              <a:t>http://www.kartverket.no/Kart/Gratis-kartdata/fargelegg-byen-din</a:t>
            </a:r>
            <a:r>
              <a:rPr lang="nb-NO" dirty="0"/>
              <a:t>/ ). Kan vi lage en fargeleggingskart-generator slik at folk selv kan velge område - fra hele landet - og automatisk kunne lage og ta utskrift av sitt eget fargeleggingskart? Samme teknologi som utskrifts-turkartet? Ide: Sveinung Engeland </a:t>
            </a:r>
          </a:p>
        </p:txBody>
      </p:sp>
    </p:spTree>
    <p:extLst>
      <p:ext uri="{BB962C8B-B14F-4D97-AF65-F5344CB8AC3E}">
        <p14:creationId xmlns:p14="http://schemas.microsoft.com/office/powerpoint/2010/main" val="205733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395536" y="260648"/>
            <a:ext cx="8424936" cy="5976664"/>
          </a:xfrm>
        </p:spPr>
        <p:txBody>
          <a:bodyPr/>
          <a:lstStyle/>
          <a:p>
            <a:r>
              <a:rPr lang="nb-NO" b="1" dirty="0"/>
              <a:t>Innsamling av skiløyper</a:t>
            </a:r>
          </a:p>
          <a:p>
            <a:r>
              <a:rPr lang="nb-NO" dirty="0"/>
              <a:t>Ide: Martin Egger. Lage en </a:t>
            </a:r>
            <a:r>
              <a:rPr lang="nb-NO" dirty="0" err="1"/>
              <a:t>app</a:t>
            </a:r>
            <a:r>
              <a:rPr lang="nb-NO" dirty="0"/>
              <a:t>/løsning som </a:t>
            </a:r>
            <a:r>
              <a:rPr lang="nb-NO" dirty="0" err="1"/>
              <a:t>registerer</a:t>
            </a:r>
            <a:r>
              <a:rPr lang="nb-NO" dirty="0"/>
              <a:t> skiløperes bevegelser. På den måten vil vi få inn temaet skiløyper, som bør være like aktuelt som merka sommerruter. Vi vil også kunne få en pekepinn på hvor mye den enkelte løype er i bruk og vi vil skaffe oss erfaring med publikumsbaser innsamling. </a:t>
            </a:r>
          </a:p>
          <a:p>
            <a:r>
              <a:rPr lang="nb-NO" b="1" dirty="0"/>
              <a:t>Turkart-</a:t>
            </a:r>
            <a:r>
              <a:rPr lang="nb-NO" b="1" dirty="0" err="1"/>
              <a:t>app</a:t>
            </a:r>
            <a:endParaRPr lang="nb-NO" b="1" dirty="0"/>
          </a:p>
          <a:p>
            <a:r>
              <a:rPr lang="nb-NO" dirty="0" err="1"/>
              <a:t>App</a:t>
            </a:r>
            <a:r>
              <a:rPr lang="nb-NO" dirty="0"/>
              <a:t> som inneholder våre turkart og som kan registrere tur og </a:t>
            </a:r>
            <a:r>
              <a:rPr lang="nb-NO" dirty="0" err="1"/>
              <a:t>friluftsløyper</a:t>
            </a:r>
            <a:r>
              <a:rPr lang="nb-NO" dirty="0"/>
              <a:t> (supplement til rett i kartet). Ide: Maria Oldermann Lund</a:t>
            </a:r>
            <a:br>
              <a:rPr lang="nb-NO" dirty="0"/>
            </a:br>
            <a:r>
              <a:rPr lang="nb-NO" dirty="0"/>
              <a:t>Kan kanskje sees i sammenheng med </a:t>
            </a:r>
            <a:r>
              <a:rPr lang="nb-NO" dirty="0" err="1"/>
              <a:t>app</a:t>
            </a:r>
            <a:r>
              <a:rPr lang="nb-NO" dirty="0"/>
              <a:t> for skiløyper. </a:t>
            </a:r>
          </a:p>
          <a:p>
            <a:r>
              <a:rPr lang="nb-NO" b="1" dirty="0"/>
              <a:t>"Endringskart"</a:t>
            </a:r>
          </a:p>
          <a:p>
            <a:r>
              <a:rPr lang="nb-NO" dirty="0"/>
              <a:t>Ide: Øystein Dokken/Ståle Haug. Lage kart som viser oppdateringer endringer i de ulike datasettene. Vil hjelpe brukerne og oss selv å se hvor og når det skjer endringer. </a:t>
            </a:r>
          </a:p>
          <a:p>
            <a:r>
              <a:rPr lang="nb-NO" b="1" dirty="0" smtClean="0"/>
              <a:t>Enda </a:t>
            </a:r>
            <a:r>
              <a:rPr lang="nb-NO" b="1" dirty="0"/>
              <a:t>mer rett i lomma</a:t>
            </a:r>
          </a:p>
          <a:p>
            <a:r>
              <a:rPr lang="nb-NO" dirty="0"/>
              <a:t>Forbedre </a:t>
            </a:r>
            <a:r>
              <a:rPr lang="nb-NO" dirty="0" err="1"/>
              <a:t>nedlastingen</a:t>
            </a:r>
            <a:r>
              <a:rPr lang="nb-NO" dirty="0"/>
              <a:t> av filene til «Norge rett i lomma» Ide: Martin Egger</a:t>
            </a:r>
          </a:p>
          <a:p>
            <a:endParaRPr lang="nb-NO" dirty="0"/>
          </a:p>
        </p:txBody>
      </p:sp>
    </p:spTree>
    <p:extLst>
      <p:ext uri="{BB962C8B-B14F-4D97-AF65-F5344CB8AC3E}">
        <p14:creationId xmlns:p14="http://schemas.microsoft.com/office/powerpoint/2010/main" val="38929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467544" y="908720"/>
            <a:ext cx="8496944" cy="4968552"/>
          </a:xfrm>
        </p:spPr>
        <p:txBody>
          <a:bodyPr/>
          <a:lstStyle/>
          <a:p>
            <a:pPr marL="742950" indent="-742950">
              <a:buAutoNum type="arabicPeriod"/>
            </a:pPr>
            <a:r>
              <a:rPr lang="nb-NO" sz="3200" dirty="0" smtClean="0">
                <a:solidFill>
                  <a:schemeClr val="tx1"/>
                </a:solidFill>
              </a:rPr>
              <a:t>Grupper jobber fram 3 ideer hver</a:t>
            </a:r>
          </a:p>
          <a:p>
            <a:pPr marL="742950" indent="-742950">
              <a:buAutoNum type="arabicPeriod"/>
            </a:pPr>
            <a:r>
              <a:rPr lang="nb-NO" sz="3200" dirty="0" smtClean="0">
                <a:solidFill>
                  <a:schemeClr val="tx1"/>
                </a:solidFill>
              </a:rPr>
              <a:t>Presentasjon av ideene i plenum</a:t>
            </a:r>
          </a:p>
          <a:p>
            <a:pPr marL="742950" indent="-742950">
              <a:buAutoNum type="arabicPeriod"/>
            </a:pPr>
            <a:r>
              <a:rPr lang="nb-NO" sz="3200" dirty="0" smtClean="0">
                <a:solidFill>
                  <a:schemeClr val="tx1"/>
                </a:solidFill>
              </a:rPr>
              <a:t>Meld deg på din </a:t>
            </a:r>
            <a:r>
              <a:rPr lang="nb-NO" sz="3200" dirty="0" err="1" smtClean="0">
                <a:solidFill>
                  <a:schemeClr val="tx1"/>
                </a:solidFill>
              </a:rPr>
              <a:t>favorittide</a:t>
            </a:r>
            <a:endParaRPr lang="nb-NO" sz="3200" dirty="0" smtClean="0">
              <a:solidFill>
                <a:schemeClr val="tx1"/>
              </a:solidFill>
            </a:endParaRPr>
          </a:p>
          <a:p>
            <a:pPr marL="742950" indent="-742950">
              <a:buAutoNum type="arabicPeriod"/>
            </a:pPr>
            <a:r>
              <a:rPr lang="nb-NO" sz="3200" dirty="0" smtClean="0">
                <a:solidFill>
                  <a:schemeClr val="tx1"/>
                </a:solidFill>
              </a:rPr>
              <a:t>Nye grupper etableres og jobber med ideene (beskrive konsept, tegne skisse, hvilke datasett, hva er brukerbehovet, forretningsmodell)</a:t>
            </a:r>
          </a:p>
          <a:p>
            <a:pPr marL="742950" indent="-742950">
              <a:buAutoNum type="arabicPeriod"/>
            </a:pPr>
            <a:r>
              <a:rPr lang="nb-NO" sz="3200" dirty="0" smtClean="0">
                <a:solidFill>
                  <a:schemeClr val="tx1"/>
                </a:solidFill>
              </a:rPr>
              <a:t>Presentasjon i plenum</a:t>
            </a:r>
          </a:p>
          <a:p>
            <a:pPr marL="742950" indent="-742950">
              <a:buAutoNum type="arabicPeriod"/>
            </a:pPr>
            <a:endParaRPr lang="nb-NO" sz="3600" dirty="0" smtClean="0">
              <a:solidFill>
                <a:schemeClr val="tx1"/>
              </a:solidFill>
            </a:endParaRPr>
          </a:p>
          <a:p>
            <a:pPr marL="742950" indent="-742950">
              <a:buAutoNum type="arabicPeriod"/>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29135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3 deler</a:t>
            </a:r>
            <a:endParaRPr lang="nb-NO" dirty="0"/>
          </a:p>
        </p:txBody>
      </p:sp>
      <p:sp>
        <p:nvSpPr>
          <p:cNvPr id="3" name="Plassholder for innhold 2"/>
          <p:cNvSpPr>
            <a:spLocks noGrp="1"/>
          </p:cNvSpPr>
          <p:nvPr>
            <p:ph sz="quarter" idx="10"/>
          </p:nvPr>
        </p:nvSpPr>
        <p:spPr>
          <a:xfrm>
            <a:off x="574675" y="2204864"/>
            <a:ext cx="8173790" cy="2970416"/>
          </a:xfrm>
        </p:spPr>
        <p:txBody>
          <a:bodyPr/>
          <a:lstStyle/>
          <a:p>
            <a:r>
              <a:rPr lang="nb-NO" sz="4000" dirty="0" smtClean="0">
                <a:solidFill>
                  <a:schemeClr val="tx1"/>
                </a:solidFill>
              </a:rPr>
              <a:t>Om #hack4no (Sveinung)</a:t>
            </a:r>
          </a:p>
          <a:p>
            <a:r>
              <a:rPr lang="nb-NO" sz="4000" dirty="0" err="1">
                <a:solidFill>
                  <a:schemeClr val="tx1"/>
                </a:solidFill>
              </a:rPr>
              <a:t>Minihack</a:t>
            </a:r>
            <a:r>
              <a:rPr lang="nb-NO" sz="4000" dirty="0">
                <a:solidFill>
                  <a:schemeClr val="tx1"/>
                </a:solidFill>
              </a:rPr>
              <a:t> /</a:t>
            </a:r>
            <a:r>
              <a:rPr lang="nb-NO" sz="4000" dirty="0" smtClean="0">
                <a:solidFill>
                  <a:schemeClr val="tx1"/>
                </a:solidFill>
              </a:rPr>
              <a:t>idedrodling</a:t>
            </a:r>
            <a:endParaRPr lang="nb-NO" sz="4000" dirty="0" smtClean="0">
              <a:solidFill>
                <a:schemeClr val="tx1"/>
              </a:solidFill>
            </a:endParaRPr>
          </a:p>
          <a:p>
            <a:r>
              <a:rPr lang="nb-NO" sz="4000" dirty="0" smtClean="0">
                <a:solidFill>
                  <a:schemeClr val="tx1"/>
                </a:solidFill>
              </a:rPr>
              <a:t>Om </a:t>
            </a:r>
            <a:r>
              <a:rPr lang="nb-NO" sz="4000" dirty="0" smtClean="0">
                <a:solidFill>
                  <a:schemeClr val="tx1"/>
                </a:solidFill>
              </a:rPr>
              <a:t>Kartverkets data (Kristian)</a:t>
            </a:r>
          </a:p>
          <a:p>
            <a:endParaRPr lang="nb-NO" sz="3600" dirty="0"/>
          </a:p>
          <a:p>
            <a:endParaRPr lang="nb-NO" sz="2400" dirty="0" smtClean="0"/>
          </a:p>
        </p:txBody>
      </p:sp>
    </p:spTree>
    <p:extLst>
      <p:ext uri="{BB962C8B-B14F-4D97-AF65-F5344CB8AC3E}">
        <p14:creationId xmlns:p14="http://schemas.microsoft.com/office/powerpoint/2010/main" val="211324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ssholder for bilde 2"/>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5129" r="5129"/>
          <a:stretch>
            <a:fillRect/>
          </a:stretch>
        </p:blipFill>
        <p:spPr>
          <a:xfrm>
            <a:off x="0" y="-39756"/>
            <a:ext cx="9144000" cy="6767999"/>
          </a:xfrm>
        </p:spPr>
      </p:pic>
      <p:pic>
        <p:nvPicPr>
          <p:cNvPr id="4" name="Bilde 3"/>
          <p:cNvPicPr>
            <a:picLocks noChangeAspect="1"/>
          </p:cNvPicPr>
          <p:nvPr/>
        </p:nvPicPr>
        <p:blipFill>
          <a:blip r:embed="rId5"/>
          <a:stretch>
            <a:fillRect/>
          </a:stretch>
        </p:blipFill>
        <p:spPr>
          <a:xfrm>
            <a:off x="7248387" y="-43205"/>
            <a:ext cx="1893180" cy="1956588"/>
          </a:xfrm>
          <a:prstGeom prst="rect">
            <a:avLst/>
          </a:prstGeom>
        </p:spPr>
      </p:pic>
    </p:spTree>
    <p:extLst>
      <p:ext uri="{BB962C8B-B14F-4D97-AF65-F5344CB8AC3E}">
        <p14:creationId xmlns:p14="http://schemas.microsoft.com/office/powerpoint/2010/main" val="27953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ld-deg-pa-hack4no-2016-vide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571500" y="1158875"/>
            <a:ext cx="7927975" cy="4459288"/>
          </a:xfrm>
        </p:spPr>
      </p:pic>
    </p:spTree>
    <p:extLst>
      <p:ext uri="{BB962C8B-B14F-4D97-AF65-F5344CB8AC3E}">
        <p14:creationId xmlns:p14="http://schemas.microsoft.com/office/powerpoint/2010/main" val="76936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Regner det i Bergen?</a:t>
            </a:r>
            <a:endParaRPr lang="nb-NO" dirty="0"/>
          </a:p>
        </p:txBody>
      </p:sp>
      <p:pic>
        <p:nvPicPr>
          <p:cNvPr id="3" name="Bilde 2"/>
          <p:cNvPicPr>
            <a:picLocks noChangeAspect="1"/>
          </p:cNvPicPr>
          <p:nvPr/>
        </p:nvPicPr>
        <p:blipFill>
          <a:blip r:embed="rId3"/>
          <a:stretch>
            <a:fillRect/>
          </a:stretch>
        </p:blipFill>
        <p:spPr>
          <a:xfrm>
            <a:off x="5292080" y="1412776"/>
            <a:ext cx="2901154" cy="5156278"/>
          </a:xfrm>
          <a:prstGeom prst="rect">
            <a:avLst/>
          </a:prstGeom>
        </p:spPr>
      </p:pic>
      <p:pic>
        <p:nvPicPr>
          <p:cNvPr id="4" name="Bilde 3"/>
          <p:cNvPicPr>
            <a:picLocks noChangeAspect="1"/>
          </p:cNvPicPr>
          <p:nvPr/>
        </p:nvPicPr>
        <p:blipFill>
          <a:blip r:embed="rId4"/>
          <a:stretch>
            <a:fillRect/>
          </a:stretch>
        </p:blipFill>
        <p:spPr>
          <a:xfrm>
            <a:off x="1979712" y="1426383"/>
            <a:ext cx="2907772" cy="5142671"/>
          </a:xfrm>
          <a:prstGeom prst="rect">
            <a:avLst/>
          </a:prstGeom>
        </p:spPr>
      </p:pic>
    </p:spTree>
    <p:extLst>
      <p:ext uri="{BB962C8B-B14F-4D97-AF65-F5344CB8AC3E}">
        <p14:creationId xmlns:p14="http://schemas.microsoft.com/office/powerpoint/2010/main" val="2122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a:hlinkClick r:id="rId3"/>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855027" y="1319689"/>
            <a:ext cx="7360920" cy="4137660"/>
          </a:xfrm>
        </p:spPr>
      </p:pic>
    </p:spTree>
    <p:extLst>
      <p:ext uri="{BB962C8B-B14F-4D97-AF65-F5344CB8AC3E}">
        <p14:creationId xmlns:p14="http://schemas.microsoft.com/office/powerpoint/2010/main" val="399428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ssholder for bilde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020" r="5020"/>
          <a:stretch>
            <a:fillRect/>
          </a:stretch>
        </p:blipFill>
        <p:spPr>
          <a:xfrm>
            <a:off x="0" y="39664"/>
            <a:ext cx="9140485" cy="6765397"/>
          </a:xfrm>
        </p:spPr>
      </p:pic>
      <p:sp>
        <p:nvSpPr>
          <p:cNvPr id="2" name="TekstSylinder 1"/>
          <p:cNvSpPr txBox="1"/>
          <p:nvPr/>
        </p:nvSpPr>
        <p:spPr>
          <a:xfrm>
            <a:off x="1043608" y="116632"/>
            <a:ext cx="8096877" cy="2862322"/>
          </a:xfrm>
          <a:prstGeom prst="rect">
            <a:avLst/>
          </a:prstGeom>
          <a:noFill/>
        </p:spPr>
        <p:txBody>
          <a:bodyPr wrap="square" rtlCol="0">
            <a:spAutoFit/>
          </a:bodyPr>
          <a:lstStyle/>
          <a:p>
            <a:pPr marL="685800" indent="-685800">
              <a:buFont typeface="Arial" panose="020B0604020202020204" pitchFamily="34" charset="0"/>
              <a:buChar char="•"/>
            </a:pPr>
            <a:r>
              <a:rPr lang="nb-NO" sz="5400" b="1" dirty="0" smtClean="0">
                <a:solidFill>
                  <a:schemeClr val="bg1"/>
                </a:solidFill>
              </a:rPr>
              <a:t>28. og 29. oktober</a:t>
            </a:r>
          </a:p>
          <a:p>
            <a:pPr marL="1600200" lvl="2" indent="-685800">
              <a:buFont typeface="Arial" panose="020B0604020202020204" pitchFamily="34" charset="0"/>
              <a:buChar char="•"/>
            </a:pPr>
            <a:r>
              <a:rPr lang="nb-NO" sz="5400" b="1" dirty="0" smtClean="0">
                <a:solidFill>
                  <a:schemeClr val="bg1"/>
                </a:solidFill>
              </a:rPr>
              <a:t>250 barn</a:t>
            </a:r>
          </a:p>
          <a:p>
            <a:pPr marL="1600200" lvl="2" indent="-685800">
              <a:buFont typeface="Arial" panose="020B0604020202020204" pitchFamily="34" charset="0"/>
              <a:buChar char="•"/>
            </a:pPr>
            <a:r>
              <a:rPr lang="nb-NO" sz="5400" b="1" dirty="0" smtClean="0">
                <a:solidFill>
                  <a:schemeClr val="bg1"/>
                </a:solidFill>
              </a:rPr>
              <a:t>250 voksne</a:t>
            </a:r>
          </a:p>
          <a:p>
            <a:endParaRPr lang="nb-NO" dirty="0"/>
          </a:p>
        </p:txBody>
      </p:sp>
    </p:spTree>
    <p:extLst>
      <p:ext uri="{BB962C8B-B14F-4D97-AF65-F5344CB8AC3E}">
        <p14:creationId xmlns:p14="http://schemas.microsoft.com/office/powerpoint/2010/main" val="103528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Studentdag 27. oktober</a:t>
            </a:r>
            <a:endParaRPr lang="nb-NO" dirty="0"/>
          </a:p>
        </p:txBody>
      </p:sp>
      <p:pic>
        <p:nvPicPr>
          <p:cNvPr id="4" name="Plassholder for innhold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955778" y="2205038"/>
            <a:ext cx="7159419" cy="4032250"/>
          </a:xfrm>
        </p:spPr>
      </p:pic>
    </p:spTree>
    <p:extLst>
      <p:ext uri="{BB962C8B-B14F-4D97-AF65-F5344CB8AC3E}">
        <p14:creationId xmlns:p14="http://schemas.microsoft.com/office/powerpoint/2010/main" val="365873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What’s</a:t>
            </a:r>
            <a:r>
              <a:rPr lang="nb-NO" dirty="0" smtClean="0"/>
              <a:t> in it for </a:t>
            </a:r>
            <a:r>
              <a:rPr lang="nb-NO" dirty="0" err="1" smtClean="0"/>
              <a:t>me</a:t>
            </a:r>
            <a:r>
              <a:rPr lang="nb-NO" dirty="0" smtClean="0"/>
              <a:t> (student)</a:t>
            </a:r>
            <a:endParaRPr lang="nb-NO" dirty="0"/>
          </a:p>
        </p:txBody>
      </p:sp>
      <p:sp>
        <p:nvSpPr>
          <p:cNvPr id="3" name="Plassholder for innhold 2"/>
          <p:cNvSpPr>
            <a:spLocks noGrp="1"/>
          </p:cNvSpPr>
          <p:nvPr>
            <p:ph sz="quarter" idx="10"/>
          </p:nvPr>
        </p:nvSpPr>
        <p:spPr>
          <a:xfrm>
            <a:off x="574675" y="2204864"/>
            <a:ext cx="8173790" cy="2970416"/>
          </a:xfrm>
        </p:spPr>
        <p:txBody>
          <a:bodyPr/>
          <a:lstStyle/>
          <a:p>
            <a:pPr>
              <a:buFont typeface="Wingdings" panose="05000000000000000000" pitchFamily="2" charset="2"/>
              <a:buChar char="ü"/>
            </a:pPr>
            <a:r>
              <a:rPr lang="nb-NO" sz="2400" dirty="0" smtClean="0">
                <a:solidFill>
                  <a:schemeClr val="tx1"/>
                </a:solidFill>
              </a:rPr>
              <a:t>Gratis data (og gratis mat + overnatting)</a:t>
            </a:r>
          </a:p>
          <a:p>
            <a:pPr>
              <a:buFont typeface="Wingdings" panose="05000000000000000000" pitchFamily="2" charset="2"/>
              <a:buChar char="ü"/>
            </a:pPr>
            <a:r>
              <a:rPr lang="nb-NO" sz="2400" dirty="0" smtClean="0">
                <a:solidFill>
                  <a:schemeClr val="tx1"/>
                </a:solidFill>
              </a:rPr>
              <a:t>Gratis reise (reisestipend)</a:t>
            </a:r>
          </a:p>
          <a:p>
            <a:pPr>
              <a:buFont typeface="Wingdings" panose="05000000000000000000" pitchFamily="2" charset="2"/>
              <a:buChar char="ü"/>
            </a:pPr>
            <a:r>
              <a:rPr lang="nb-NO" sz="2400" dirty="0" smtClean="0">
                <a:solidFill>
                  <a:schemeClr val="tx1"/>
                </a:solidFill>
              </a:rPr>
              <a:t>Møteplass – dataeiere + brukere</a:t>
            </a:r>
          </a:p>
          <a:p>
            <a:pPr marL="0" indent="0">
              <a:buNone/>
            </a:pPr>
            <a:endParaRPr lang="nb-NO" sz="3600" dirty="0">
              <a:solidFill>
                <a:schemeClr val="tx1"/>
              </a:solidFill>
            </a:endParaRPr>
          </a:p>
          <a:p>
            <a:endParaRPr lang="nb-NO" sz="3600" dirty="0"/>
          </a:p>
          <a:p>
            <a:endParaRPr lang="nb-NO" sz="2400" dirty="0" smtClean="0"/>
          </a:p>
        </p:txBody>
      </p:sp>
    </p:spTree>
    <p:extLst>
      <p:ext uri="{BB962C8B-B14F-4D97-AF65-F5344CB8AC3E}">
        <p14:creationId xmlns:p14="http://schemas.microsoft.com/office/powerpoint/2010/main" val="224305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3"/>
          <a:stretch>
            <a:fillRect/>
          </a:stretch>
        </p:blipFill>
        <p:spPr>
          <a:xfrm>
            <a:off x="323528" y="722774"/>
            <a:ext cx="8820472" cy="4074378"/>
          </a:xfrm>
          <a:prstGeom prst="rect">
            <a:avLst/>
          </a:prstGeom>
        </p:spPr>
      </p:pic>
      <p:pic>
        <p:nvPicPr>
          <p:cNvPr id="5" name="Bilde 4"/>
          <p:cNvPicPr>
            <a:picLocks noChangeAspect="1"/>
          </p:cNvPicPr>
          <p:nvPr/>
        </p:nvPicPr>
        <p:blipFill>
          <a:blip r:embed="rId4"/>
          <a:stretch>
            <a:fillRect/>
          </a:stretch>
        </p:blipFill>
        <p:spPr>
          <a:xfrm>
            <a:off x="7276592" y="6230273"/>
            <a:ext cx="1590675" cy="419100"/>
          </a:xfrm>
          <a:prstGeom prst="rect">
            <a:avLst/>
          </a:prstGeom>
        </p:spPr>
      </p:pic>
    </p:spTree>
    <p:extLst>
      <p:ext uri="{BB962C8B-B14F-4D97-AF65-F5344CB8AC3E}">
        <p14:creationId xmlns:p14="http://schemas.microsoft.com/office/powerpoint/2010/main" val="35619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rtverket_ppt-mal">
  <a:themeElements>
    <a:clrScheme name="Kartverket">
      <a:dk1>
        <a:sysClr val="windowText" lastClr="000000"/>
      </a:dk1>
      <a:lt1>
        <a:sysClr val="window" lastClr="FFFFFF"/>
      </a:lt1>
      <a:dk2>
        <a:srgbClr val="1F497D"/>
      </a:dk2>
      <a:lt2>
        <a:srgbClr val="EEECE1"/>
      </a:lt2>
      <a:accent1>
        <a:srgbClr val="B00736"/>
      </a:accent1>
      <a:accent2>
        <a:srgbClr val="DD5D26"/>
      </a:accent2>
      <a:accent3>
        <a:srgbClr val="EC9E25"/>
      </a:accent3>
      <a:accent4>
        <a:srgbClr val="6D3B7D"/>
      </a:accent4>
      <a:accent5>
        <a:srgbClr val="6F7371"/>
      </a:accent5>
      <a:accent6>
        <a:srgbClr val="5781A8"/>
      </a:accent6>
      <a:hlink>
        <a:srgbClr val="9CC52D"/>
      </a:hlink>
      <a:folHlink>
        <a:srgbClr val="0092C9"/>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96000">
              <a:srgbClr val="F4F1F1"/>
            </a:gs>
            <a:gs pos="100000">
              <a:srgbClr val="EDEBE8"/>
            </a:gs>
          </a:gsLst>
          <a:path path="rect">
            <a:fillToRect r="100000" b="100000"/>
          </a:path>
          <a:tileRect l="-100000" t="-100000"/>
        </a:gradFill>
        <a:ln>
          <a:solidFill>
            <a:srgbClr val="D2CFC9">
              <a:alpha val="52000"/>
            </a:srgbClr>
          </a:solidFill>
        </a:ln>
        <a:effectLst/>
      </a:spPr>
      <a:bodyPr rtlCol="0" anchor="ctr"/>
      <a:lstStyle>
        <a:defPPr algn="ctr">
          <a:defRPr dirty="0">
            <a:solidFill>
              <a:schemeClr val="tx1"/>
            </a:solidFill>
            <a:latin typeface="Verdana"/>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artverket mal.potx" id="{D07083F1-A380-4B62-B5CD-AF07C418DCE9}" vid="{E35E659C-3900-4233-98DC-7C51702639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6C4195B2A0D1448B45BC1D21A16252A" ma:contentTypeVersion="0" ma:contentTypeDescription="Opprett et nytt dokument." ma:contentTypeScope="" ma:versionID="518b8d0e17f74baaedd96a3054cd3177">
  <xsd:schema xmlns:xsd="http://www.w3.org/2001/XMLSchema" xmlns:xs="http://www.w3.org/2001/XMLSchema" xmlns:p="http://schemas.microsoft.com/office/2006/metadata/properties" targetNamespace="http://schemas.microsoft.com/office/2006/metadata/properties" ma:root="true" ma:fieldsID="5eb6cd67344829d3a956a36ab89737e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5AA656-1596-4FE9-8EBC-AABC91E1F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565CC-38B7-476B-9A48-1CDB62FCA83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93779736-1EB5-43B7-B228-925E415B4E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Kartverket mal</Template>
  <TotalTime>0</TotalTime>
  <Words>478</Words>
  <Application>Microsoft Office PowerPoint</Application>
  <PresentationFormat>Skjermfremvisning (4:3)</PresentationFormat>
  <Paragraphs>65</Paragraphs>
  <Slides>17</Slides>
  <Notes>14</Notes>
  <HiddenSlides>0</HiddenSlides>
  <MMClips>1</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17</vt:i4>
      </vt:variant>
    </vt:vector>
  </HeadingPairs>
  <TitlesOfParts>
    <vt:vector size="22" baseType="lpstr">
      <vt:lpstr>Arial</vt:lpstr>
      <vt:lpstr>Calibri</vt:lpstr>
      <vt:lpstr>Verdana</vt:lpstr>
      <vt:lpstr>Wingdings</vt:lpstr>
      <vt:lpstr>Kartverket_ppt-mal</vt:lpstr>
      <vt:lpstr>PowerPoint-presentasjon</vt:lpstr>
      <vt:lpstr>PowerPoint-presentasjon</vt:lpstr>
      <vt:lpstr>PowerPoint-presentasjon</vt:lpstr>
      <vt:lpstr>Regner det i Bergen?</vt:lpstr>
      <vt:lpstr>PowerPoint-presentasjon</vt:lpstr>
      <vt:lpstr>PowerPoint-presentasjon</vt:lpstr>
      <vt:lpstr>Studentdag 27. oktober</vt:lpstr>
      <vt:lpstr>What’s in it for me (student)</vt:lpstr>
      <vt:lpstr>PowerPoint-presentasjon</vt:lpstr>
      <vt:lpstr>What’s in it for me (student)</vt:lpstr>
      <vt:lpstr>Meld deg på: www.hack4.no</vt:lpstr>
      <vt:lpstr>PowerPoint-presentasjon</vt:lpstr>
      <vt:lpstr>PowerPoint-presentasjon</vt:lpstr>
      <vt:lpstr>Noen ideer</vt:lpstr>
      <vt:lpstr>PowerPoint-presentasjon</vt:lpstr>
      <vt:lpstr>PowerPoint-presentasjon</vt:lpstr>
      <vt:lpstr>3 deler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Karthack ppt 15. januar 2015</dc:title>
  <dc:creator/>
  <cp:lastModifiedBy/>
  <cp:revision>1</cp:revision>
  <dcterms:created xsi:type="dcterms:W3CDTF">2014-11-17T12:17:53Z</dcterms:created>
  <dcterms:modified xsi:type="dcterms:W3CDTF">2016-09-09T07:00:34Z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0x01010046C4195B2A0D1448B45BC1D21A16252A</vt:lpwstr>
  </property>
  <property fmtid="{D5CDD505-2E9C-101B-9397-08002B2CF9AE}" pid="3" name="Dokumenttype">
    <vt:lpwstr>5;#Presentasjon|ec36f0c3-c720-45d5-83f3-6bae42ae5f0b</vt:lpwstr>
  </property>
  <property fmtid="{D5CDD505-2E9C-101B-9397-08002B2CF9AE}" pid="4" name="Enhet">
    <vt:lpwstr>3;#Tjenester - Kommunikasjonstjenesten|0c5b1877-ba48-46e0-9c5f-91ea47cf1d65</vt:lpwstr>
  </property>
</Properties>
</file>